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90" d="100"/>
          <a:sy n="90" d="100"/>
        </p:scale>
        <p:origin x="-804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67" y="4982139"/>
            <a:ext cx="1362612" cy="1362612"/>
          </a:xfrm>
          <a:prstGeom prst="rect">
            <a:avLst/>
          </a:prstGeom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81147" y="548680"/>
            <a:ext cx="8653373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kern="10" dirty="0" smtClean="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latin typeface="HG丸ｺﾞｼｯｸM-PRO" pitchFamily="50" charset="-128"/>
                <a:ea typeface="HG丸ｺﾞｼｯｸM-PRO" pitchFamily="50" charset="-128"/>
              </a:rPr>
              <a:t>「夢の時間割」を</a:t>
            </a:r>
            <a:r>
              <a:rPr lang="ja-JP" altLang="en-US" sz="5400" b="1" kern="10" dirty="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latin typeface="HG丸ｺﾞｼｯｸM-PRO" pitchFamily="50" charset="-128"/>
                <a:ea typeface="HG丸ｺﾞｼｯｸM-PRO" pitchFamily="50" charset="-128"/>
              </a:rPr>
              <a:t>考えよう</a:t>
            </a:r>
            <a:endParaRPr lang="en-US" altLang="ja-JP" sz="5400" b="1" kern="10" dirty="0" smtClean="0">
              <a:ln w="15875">
                <a:solidFill>
                  <a:srgbClr val="FFFFFF"/>
                </a:solidFill>
                <a:round/>
                <a:headEnd/>
                <a:tailEnd/>
              </a:ln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5063">
            <a:off x="499255" y="2210252"/>
            <a:ext cx="1151085" cy="188439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857">
            <a:off x="2100715" y="2220319"/>
            <a:ext cx="1128039" cy="11055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765">
            <a:off x="6726238" y="3605692"/>
            <a:ext cx="1073350" cy="10269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3"/>
          <a:stretch/>
        </p:blipFill>
        <p:spPr>
          <a:xfrm rot="20887429">
            <a:off x="5760107" y="2107077"/>
            <a:ext cx="1317864" cy="12529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92" y="5229200"/>
            <a:ext cx="1504964" cy="107701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988">
            <a:off x="338069" y="4999389"/>
            <a:ext cx="1473457" cy="12227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90" y="2060848"/>
            <a:ext cx="1084676" cy="18428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14" y="4628393"/>
            <a:ext cx="1081625" cy="113931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123">
            <a:off x="2047273" y="3888592"/>
            <a:ext cx="1097043" cy="109704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7" y="2563623"/>
            <a:ext cx="1873489" cy="18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7630"/>
            <a:ext cx="5832648" cy="656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23" y="1484784"/>
            <a:ext cx="648072" cy="90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65" y="4681873"/>
            <a:ext cx="868895" cy="86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06" y="548680"/>
            <a:ext cx="864096" cy="7170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61" y="2743170"/>
            <a:ext cx="895786" cy="57295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62" y="3717032"/>
            <a:ext cx="793983" cy="6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88640"/>
            <a:ext cx="5904657" cy="6552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</Words>
  <Application>Microsoft Office PowerPoint</Application>
  <PresentationFormat>画面に合わせる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soumak</dc:creator>
  <cp:lastModifiedBy>honoka</cp:lastModifiedBy>
  <cp:revision>46</cp:revision>
  <dcterms:created xsi:type="dcterms:W3CDTF">2016-01-18T01:22:45Z</dcterms:created>
  <dcterms:modified xsi:type="dcterms:W3CDTF">2016-12-04T04:03:37Z</dcterms:modified>
</cp:coreProperties>
</file>