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67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0" autoAdjust="0"/>
    <p:restoredTop sz="94660"/>
  </p:normalViewPr>
  <p:slideViewPr>
    <p:cSldViewPr>
      <p:cViewPr>
        <p:scale>
          <a:sx n="80" d="100"/>
          <a:sy n="80" d="100"/>
        </p:scale>
        <p:origin x="-99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2016/11/18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0573"/>
            <a:ext cx="1440160" cy="1420470"/>
          </a:xfrm>
          <a:prstGeom prst="rect">
            <a:avLst/>
          </a:prstGeom>
          <a:ln>
            <a:noFill/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39" y="1043795"/>
            <a:ext cx="1291028" cy="13307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95" y="3068960"/>
            <a:ext cx="1398853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0" t="7990" r="14033" b="5131"/>
          <a:stretch/>
        </p:blipFill>
        <p:spPr>
          <a:xfrm>
            <a:off x="4932040" y="4733648"/>
            <a:ext cx="1522365" cy="144016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91437"/>
            <a:ext cx="1445876" cy="144587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20" y="3577857"/>
            <a:ext cx="1440160" cy="745284"/>
          </a:xfrm>
          <a:prstGeom prst="rect">
            <a:avLst/>
          </a:prstGeom>
          <a:ln>
            <a:noFill/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18" y="1451194"/>
            <a:ext cx="1440160" cy="753670"/>
          </a:xfrm>
          <a:prstGeom prst="rect">
            <a:avLst/>
          </a:prstGeom>
          <a:ln>
            <a:noFill/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1476"/>
            <a:ext cx="1440160" cy="14204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6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51" y="112852"/>
            <a:ext cx="1800000" cy="18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526" y="977061"/>
            <a:ext cx="1800000" cy="18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11" y="2950282"/>
            <a:ext cx="1800000" cy="18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05" y="4712534"/>
            <a:ext cx="1800000" cy="18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58" y="4712534"/>
            <a:ext cx="1800000" cy="18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50282"/>
            <a:ext cx="1800000" cy="18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98" y="977061"/>
            <a:ext cx="1800000" cy="1800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266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98" y="2952959"/>
            <a:ext cx="2575045" cy="144227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51" y="112852"/>
            <a:ext cx="1800000" cy="18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526" y="977061"/>
            <a:ext cx="1800000" cy="18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11" y="2950282"/>
            <a:ext cx="1800000" cy="18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05" y="4712534"/>
            <a:ext cx="1800000" cy="18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58" y="4712534"/>
            <a:ext cx="1800000" cy="18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50282"/>
            <a:ext cx="1800000" cy="18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98" y="977061"/>
            <a:ext cx="1800000" cy="180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タイトル 1"/>
          <p:cNvSpPr>
            <a:spLocks noGrp="1"/>
          </p:cNvSpPr>
          <p:nvPr>
            <p:ph type="ctrTitle"/>
          </p:nvPr>
        </p:nvSpPr>
        <p:spPr>
          <a:xfrm>
            <a:off x="3716555" y="1516809"/>
            <a:ext cx="1728192" cy="79208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latin typeface="Comic Sans MS" pitchFamily="66" charset="0"/>
              </a:rPr>
              <a:t>Sunday</a:t>
            </a:r>
            <a:endParaRPr kumimoji="1" lang="ja-JP" altLang="en-US" sz="2800" dirty="0">
              <a:latin typeface="Comic Sans MS" pitchFamily="66" charset="0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735709" y="2381018"/>
            <a:ext cx="1728192" cy="7920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prstClr val="black"/>
                </a:solidFill>
                <a:latin typeface="Comic Sans MS" pitchFamily="66" charset="0"/>
              </a:rPr>
              <a:t>Monday</a:t>
            </a:r>
            <a:endParaRPr lang="ja-JP" alt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6213348" y="4354239"/>
            <a:ext cx="1728192" cy="7920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prstClr val="black"/>
                </a:solidFill>
                <a:latin typeface="Comic Sans MS" pitchFamily="66" charset="0"/>
              </a:rPr>
              <a:t>Tuesday</a:t>
            </a:r>
            <a:endParaRPr lang="ja-JP" alt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634521" y="6116491"/>
            <a:ext cx="2130568" cy="7920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prstClr val="black"/>
                </a:solidFill>
                <a:latin typeface="Comic Sans MS" pitchFamily="66" charset="0"/>
              </a:rPr>
              <a:t>Wednesday</a:t>
            </a:r>
            <a:endParaRPr lang="ja-JP" alt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394674" y="6123042"/>
            <a:ext cx="2130568" cy="7920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prstClr val="black"/>
                </a:solidFill>
                <a:latin typeface="Comic Sans MS" pitchFamily="66" charset="0"/>
              </a:rPr>
              <a:t>Thursday</a:t>
            </a:r>
            <a:endParaRPr lang="ja-JP" alt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1259632" y="4370554"/>
            <a:ext cx="1728192" cy="7920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prstClr val="black"/>
                </a:solidFill>
                <a:latin typeface="Comic Sans MS" pitchFamily="66" charset="0"/>
              </a:rPr>
              <a:t>Friday</a:t>
            </a:r>
            <a:endParaRPr lang="ja-JP" alt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1758257" y="2381018"/>
            <a:ext cx="2019082" cy="7920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prstClr val="black"/>
                </a:solidFill>
                <a:latin typeface="Comic Sans MS" pitchFamily="66" charset="0"/>
              </a:rPr>
              <a:t>Saturday</a:t>
            </a:r>
            <a:endParaRPr lang="ja-JP" alt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970739" y="188640"/>
            <a:ext cx="1581959" cy="516239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omic Sans MS" pitchFamily="66" charset="0"/>
              </a:rPr>
              <a:t>Monday</a:t>
            </a:r>
            <a:endParaRPr lang="ja-JP" alt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32721" y="707979"/>
            <a:ext cx="738018" cy="992829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34740" y="1700808"/>
            <a:ext cx="738018" cy="992829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34740" y="2693637"/>
            <a:ext cx="735745" cy="992829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tx1"/>
                </a:solidFill>
                <a:latin typeface="Comic Sans MS" pitchFamily="66" charset="0"/>
              </a:rPr>
              <a:t>3</a:t>
            </a:r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34740" y="3686463"/>
            <a:ext cx="735745" cy="992829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tx1"/>
                </a:solidFill>
                <a:latin typeface="Comic Sans MS" pitchFamily="66" charset="0"/>
              </a:rPr>
              <a:t>4</a:t>
            </a:r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32721" y="4679292"/>
            <a:ext cx="740037" cy="992829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tx1"/>
                </a:solidFill>
                <a:latin typeface="Comic Sans MS" pitchFamily="66" charset="0"/>
              </a:rPr>
              <a:t>5</a:t>
            </a:r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32721" y="5672121"/>
            <a:ext cx="740760" cy="992829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tx1"/>
                </a:solidFill>
                <a:latin typeface="Comic Sans MS" pitchFamily="66" charset="0"/>
              </a:rPr>
              <a:t>6</a:t>
            </a:r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552698" y="188640"/>
            <a:ext cx="1581959" cy="516238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omic Sans MS" pitchFamily="66" charset="0"/>
              </a:rPr>
              <a:t>Tuesday</a:t>
            </a:r>
            <a:endParaRPr lang="ja-JP" alt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134657" y="188639"/>
            <a:ext cx="1581959" cy="516239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Comic Sans MS" pitchFamily="66" charset="0"/>
              </a:rPr>
              <a:t>Wednesday</a:t>
            </a:r>
            <a:endParaRPr lang="ja-JP" alt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716616" y="191742"/>
            <a:ext cx="1581959" cy="516237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omic Sans MS" pitchFamily="66" charset="0"/>
              </a:rPr>
              <a:t>Thursday</a:t>
            </a:r>
            <a:endParaRPr lang="ja-JP" alt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7298575" y="191742"/>
            <a:ext cx="1581959" cy="516237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omic Sans MS" pitchFamily="66" charset="0"/>
              </a:rPr>
              <a:t>Friday</a:t>
            </a:r>
            <a:endParaRPr lang="ja-JP" alt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971713" y="707978"/>
            <a:ext cx="1580009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554797" y="707978"/>
            <a:ext cx="1580009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971713" y="1700808"/>
            <a:ext cx="1580009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971713" y="2693638"/>
            <a:ext cx="1580009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4134657" y="707978"/>
            <a:ext cx="1580009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554797" y="1700807"/>
            <a:ext cx="1580009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4133499" y="1700808"/>
            <a:ext cx="1580009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554797" y="2693638"/>
            <a:ext cx="1580009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2554797" y="3688178"/>
            <a:ext cx="1580009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970485" y="3688178"/>
            <a:ext cx="1580009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971713" y="5672120"/>
            <a:ext cx="1580009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2553490" y="5673838"/>
            <a:ext cx="1580009" cy="99111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973481" y="4679291"/>
            <a:ext cx="1580009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2554797" y="4681008"/>
            <a:ext cx="1580009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5714665" y="707979"/>
            <a:ext cx="1583909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7300525" y="707977"/>
            <a:ext cx="1580009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5714666" y="1700808"/>
            <a:ext cx="1585860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7300525" y="1700809"/>
            <a:ext cx="1580009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4133499" y="3688178"/>
            <a:ext cx="1584091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5717590" y="3686461"/>
            <a:ext cx="1582936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133499" y="2695348"/>
            <a:ext cx="1580009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5713508" y="2697058"/>
            <a:ext cx="1585066" cy="989405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134806" y="4679290"/>
            <a:ext cx="1584091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5718897" y="4679290"/>
            <a:ext cx="1584091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5718897" y="5673316"/>
            <a:ext cx="1584091" cy="989403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4134806" y="5673838"/>
            <a:ext cx="1584091" cy="99283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7298574" y="2697058"/>
            <a:ext cx="1583489" cy="989403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7298575" y="3686461"/>
            <a:ext cx="1583488" cy="992829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7302988" y="4679290"/>
            <a:ext cx="1579075" cy="994548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7302988" y="5673317"/>
            <a:ext cx="1579075" cy="989403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 flipH="1">
            <a:off x="7302988" y="5672121"/>
            <a:ext cx="1577546" cy="9905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flipH="1">
            <a:off x="977251" y="5676069"/>
            <a:ext cx="1577546" cy="9905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図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26" y="805867"/>
            <a:ext cx="1000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90" y="805866"/>
            <a:ext cx="1000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39" y="1800403"/>
            <a:ext cx="1000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図 1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27" y="790054"/>
            <a:ext cx="1000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図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8"/>
          <a:stretch>
            <a:fillRect/>
          </a:stretch>
        </p:blipFill>
        <p:spPr bwMode="auto">
          <a:xfrm>
            <a:off x="1295113" y="1770707"/>
            <a:ext cx="887885" cy="87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図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8"/>
          <a:stretch>
            <a:fillRect/>
          </a:stretch>
        </p:blipFill>
        <p:spPr bwMode="auto">
          <a:xfrm>
            <a:off x="2899009" y="2777107"/>
            <a:ext cx="887885" cy="87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8"/>
          <a:stretch>
            <a:fillRect/>
          </a:stretch>
        </p:blipFill>
        <p:spPr bwMode="auto">
          <a:xfrm>
            <a:off x="4484093" y="790054"/>
            <a:ext cx="887885" cy="87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図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8"/>
          <a:stretch>
            <a:fillRect/>
          </a:stretch>
        </p:blipFill>
        <p:spPr bwMode="auto">
          <a:xfrm>
            <a:off x="6126740" y="780488"/>
            <a:ext cx="887885" cy="87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図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8"/>
          <a:stretch>
            <a:fillRect/>
          </a:stretch>
        </p:blipFill>
        <p:spPr bwMode="auto">
          <a:xfrm>
            <a:off x="7733824" y="1752104"/>
            <a:ext cx="887885" cy="87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図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77" y="2756154"/>
            <a:ext cx="866718" cy="86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図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09" y="1781381"/>
            <a:ext cx="866718" cy="86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図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88" y="2777107"/>
            <a:ext cx="866718" cy="86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26" y="3817880"/>
            <a:ext cx="1028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04" y="3816162"/>
            <a:ext cx="1028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図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04" y="2825050"/>
            <a:ext cx="1028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図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36" y="4750766"/>
            <a:ext cx="549238" cy="93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図 1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970" y="4736795"/>
            <a:ext cx="549238" cy="93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図 1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63" y="1752104"/>
            <a:ext cx="549238" cy="93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図 1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50" y="3757835"/>
            <a:ext cx="904847" cy="88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62" y="3757835"/>
            <a:ext cx="904847" cy="88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図 1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37" y="4750766"/>
            <a:ext cx="877857" cy="8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37" y="5747505"/>
            <a:ext cx="8778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図 1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26" y="4756525"/>
            <a:ext cx="836869" cy="88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図 1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47" y="3744365"/>
            <a:ext cx="836869" cy="88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図 1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99" y="5726090"/>
            <a:ext cx="536510" cy="88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図 1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63" y="2769205"/>
            <a:ext cx="536510" cy="88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図 1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45" y="4736795"/>
            <a:ext cx="854673" cy="85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図 1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52" y="5807788"/>
            <a:ext cx="854673" cy="85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0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18</Words>
  <Application>Microsoft Office PowerPoint</Application>
  <PresentationFormat>画面に合わせる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テーマ</vt:lpstr>
      <vt:lpstr>PowerPoint プレゼンテーション</vt:lpstr>
      <vt:lpstr>PowerPoint プレゼンテーション</vt:lpstr>
      <vt:lpstr>Sunday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soumak</dc:creator>
  <cp:lastModifiedBy>User</cp:lastModifiedBy>
  <cp:revision>48</cp:revision>
  <dcterms:created xsi:type="dcterms:W3CDTF">2015-12-08T06:22:29Z</dcterms:created>
  <dcterms:modified xsi:type="dcterms:W3CDTF">2016-11-18T00:01:34Z</dcterms:modified>
</cp:coreProperties>
</file>