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５</a:t>
            </a:r>
            <a:r>
              <a:rPr kumimoji="1" lang="ja-JP" altLang="en-US" dirty="0" smtClean="0"/>
              <a:t>時間目　算数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　２２ページを開きましょう！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４５分スタート！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983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4825713"/>
            <a:ext cx="6962503" cy="1929649"/>
          </a:xfrm>
          <a:prstGeom prst="wedgeRoundRectCallout">
            <a:avLst>
              <a:gd name="adj1" fmla="val 54835"/>
              <a:gd name="adj2" fmla="val -3789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１番の問題を読みましょう。今日の課題は、これです。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この長さのまま計算してもよいのでしょうか。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ガラスの厚さを減らさなければなりませんね。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いれものに、どれだけの体積のものがはいるかを考えるとき、その体積を、いれものの容積と言います。この問題だとガラスの厚さを減らした体積ですね。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5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では、アの問題を読みましょう。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それでは、それぞれ答えましょう。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ア　たて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横　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>
                <a:solidFill>
                  <a:schemeClr val="bg1"/>
                </a:solidFill>
              </a:rPr>
              <a:t>深</a:t>
            </a:r>
            <a:r>
              <a:rPr lang="ja-JP" altLang="en-US" sz="2400" dirty="0" smtClean="0">
                <a:solidFill>
                  <a:schemeClr val="bg1"/>
                </a:solidFill>
              </a:rPr>
              <a:t>さ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4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このように、いれものの内側をはかった長さを内のりと言います。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では、イの問題を読みましょう。</a:t>
            </a:r>
            <a:endParaRPr lang="en-US" altLang="ja-JP" dirty="0" smtClean="0"/>
          </a:p>
          <a:p>
            <a:pPr algn="ctr"/>
            <a:r>
              <a:rPr lang="ja-JP" altLang="en-US" dirty="0"/>
              <a:t>答</a:t>
            </a:r>
            <a:r>
              <a:rPr lang="ja-JP" altLang="en-US" dirty="0" smtClean="0"/>
              <a:t>えを求めましょう。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ア　たて　　２０㎝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横　　　５０㎝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深さ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３０㎝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8457" y="3915472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イ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２０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５０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３０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答え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49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993151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次</a:t>
            </a:r>
            <a:r>
              <a:rPr lang="ja-JP" altLang="en-US" dirty="0" smtClean="0"/>
              <a:t>に２番の問題です。読んで答えを求めましょう。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ア　たて　　２０㎝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横　　　５０㎝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深さ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３０㎝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8457" y="3915472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イ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２０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５０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３０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＝３００００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答え３００００㎤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58247" y="914129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２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</a:t>
            </a:r>
            <a:r>
              <a:rPr lang="ja-JP" altLang="en-US" sz="2400" dirty="0" smtClean="0">
                <a:solidFill>
                  <a:schemeClr val="bg1"/>
                </a:solidFill>
              </a:rPr>
              <a:t>　　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答え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7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186474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内のりが書いてあるので、そのまま求めるといいですね。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１Ｌますが１０００㎤ということは、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１Ｌ＝１０００㎤ということもわかります。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では、まとめです。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ア　たて　　２０㎝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横　　　５０㎝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深さ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３０㎝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8457" y="3915472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イ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２０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５０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３０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＝３００００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答え３００００㎤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58247" y="914129"/>
            <a:ext cx="43760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２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１０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　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</a:t>
            </a:r>
            <a:r>
              <a:rPr lang="ja-JP" altLang="en-US" sz="2400" dirty="0" smtClean="0">
                <a:solidFill>
                  <a:schemeClr val="bg1"/>
                </a:solidFill>
              </a:rPr>
              <a:t>１０００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答え１０００㎤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rgbClr val="FFFF00"/>
                </a:solidFill>
              </a:rPr>
              <a:t>１Ｌ＝１０００㎤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水そうにはいる水の体積を求めよう。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711925" y="5210863"/>
            <a:ext cx="6962503" cy="1186474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教科書２３ページの２番の問題に取り組んでみましょう。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Ｐ２２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49086" y="1593669"/>
            <a:ext cx="3344091" cy="130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827417" y="1715586"/>
            <a:ext cx="365760" cy="57476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58046" y="2338251"/>
            <a:ext cx="888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容積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8457" y="2765541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ア　たて　　２０㎝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横　　　５０㎝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深さ</a:t>
            </a:r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　３０㎝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8457" y="3915472"/>
            <a:ext cx="437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イ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２０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５０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３０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＝３００００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答え３００００㎤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58247" y="914129"/>
            <a:ext cx="43760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２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式　１０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　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　　　＝</a:t>
            </a:r>
            <a:r>
              <a:rPr lang="ja-JP" altLang="en-US" sz="2400" dirty="0" smtClean="0">
                <a:solidFill>
                  <a:schemeClr val="bg1"/>
                </a:solidFill>
              </a:rPr>
              <a:t>１０００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　答え１０００㎤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rgbClr val="FFFF00"/>
                </a:solidFill>
              </a:rPr>
              <a:t>１Ｌ＝１０００㎤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06441" y="2925128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まとめ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水そうの容積は、内のりを調べると求められる。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5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567</Words>
  <Application>Microsoft Office PowerPoint</Application>
  <PresentationFormat>ワイド画面</PresentationFormat>
  <Paragraphs>85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５時間目　算数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120</cp:revision>
  <dcterms:created xsi:type="dcterms:W3CDTF">2020-04-30T00:14:24Z</dcterms:created>
  <dcterms:modified xsi:type="dcterms:W3CDTF">2020-05-18T04:35:31Z</dcterms:modified>
</cp:coreProperties>
</file>