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0" r:id="rId2"/>
    <p:sldId id="269" r:id="rId3"/>
    <p:sldId id="270" r:id="rId4"/>
    <p:sldId id="271" r:id="rId5"/>
    <p:sldId id="265" r:id="rId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レンガ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と植木</a:t>
            </a:r>
            <a:r>
              <a:rPr lang="ja-JP" altLang="en-US" sz="2400" b="1" dirty="0" err="1" smtClean="0">
                <a:solidFill>
                  <a:schemeClr val="bg1"/>
                </a:solidFill>
              </a:rPr>
              <a:t>ばち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で、積む数と高さの関係を調べ、くらべよう。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681824" y="5471177"/>
            <a:ext cx="1358536" cy="61903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731520" y="5406464"/>
            <a:ext cx="6949440" cy="1053499"/>
          </a:xfrm>
          <a:prstGeom prst="wedgeRoundRectCallout">
            <a:avLst>
              <a:gd name="adj1" fmla="val 53676"/>
              <a:gd name="adj2" fmla="val -26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問題文を読み、課題を書きましょう。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アの問題を読み、表をノートに自分で書きましょう。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40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b="1" dirty="0" smtClean="0">
                <a:solidFill>
                  <a:schemeClr val="bg1">
                    <a:lumMod val="95000"/>
                  </a:schemeClr>
                </a:solidFill>
              </a:rPr>
              <a:t>５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／２０（水）Ｐ２８．２９．３０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49540"/>
              </p:ext>
            </p:extLst>
          </p:nvPr>
        </p:nvGraphicFramePr>
        <p:xfrm>
          <a:off x="1045028" y="2615182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レンガの数（個）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75825"/>
              </p:ext>
            </p:extLst>
          </p:nvPr>
        </p:nvGraphicFramePr>
        <p:xfrm>
          <a:off x="1045028" y="4226403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植木</a:t>
                      </a:r>
                      <a:r>
                        <a:rPr kumimoji="1" lang="ja-JP" altLang="en-US" sz="1800" b="1" dirty="0" err="1" smtClean="0">
                          <a:solidFill>
                            <a:schemeClr val="bg1"/>
                          </a:solidFill>
                        </a:rPr>
                        <a:t>ばちの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31520" y="206247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レンガの数と全体の高さの関係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1520" y="358095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植木</a:t>
            </a:r>
            <a:r>
              <a:rPr kumimoji="1" lang="ja-JP" altLang="en-US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3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レンガ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と植木</a:t>
            </a:r>
            <a:r>
              <a:rPr lang="ja-JP" altLang="en-US" sz="2400" b="1" dirty="0" err="1" smtClean="0">
                <a:solidFill>
                  <a:schemeClr val="bg1"/>
                </a:solidFill>
              </a:rPr>
              <a:t>ばち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で、積む数と高さの関係を調べ、くらべよう。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681824" y="5471177"/>
            <a:ext cx="1358536" cy="61903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731520" y="5406464"/>
            <a:ext cx="6949440" cy="1053499"/>
          </a:xfrm>
          <a:prstGeom prst="wedgeRoundRectCallout">
            <a:avLst>
              <a:gd name="adj1" fmla="val 53676"/>
              <a:gd name="adj2" fmla="val -26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書いた表はあっていましたか？イとウの問題に取り組みましょう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algn="ctr"/>
            <a:r>
              <a:rPr lang="ja-JP" altLang="en-US" dirty="0"/>
              <a:t>レンガ</a:t>
            </a:r>
            <a:r>
              <a:rPr lang="ja-JP" altLang="en-US" dirty="0" smtClean="0"/>
              <a:t>の数が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倍になると、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全体の高さは２倍、３倍になっているでしょうか？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40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／２０（水）Ｐ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２８．２９．３０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8050"/>
              </p:ext>
            </p:extLst>
          </p:nvPr>
        </p:nvGraphicFramePr>
        <p:xfrm>
          <a:off x="1045028" y="2615182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レンガの数（個）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6873"/>
              </p:ext>
            </p:extLst>
          </p:nvPr>
        </p:nvGraphicFramePr>
        <p:xfrm>
          <a:off x="1045028" y="4226403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07658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72342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植木</a:t>
                      </a:r>
                      <a:r>
                        <a:rPr kumimoji="1" lang="ja-JP" altLang="en-US" sz="1800" b="1" dirty="0" err="1" smtClean="0">
                          <a:solidFill>
                            <a:schemeClr val="bg1"/>
                          </a:solidFill>
                        </a:rPr>
                        <a:t>ばちの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31520" y="206247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レンガの数と全体の高さの関係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1520" y="358095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植木</a:t>
            </a:r>
            <a:r>
              <a:rPr kumimoji="1" lang="ja-JP" altLang="en-US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91349" y="862149"/>
            <a:ext cx="45320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イ　レンガが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　　　の高さは、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ウ　植木</a:t>
            </a:r>
            <a:r>
              <a:rPr kumimoji="1" lang="ja-JP" altLang="en-US" sz="2000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数が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倍になると、全体の高さは、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U ターン矢印 1"/>
          <p:cNvSpPr/>
          <p:nvPr/>
        </p:nvSpPr>
        <p:spPr>
          <a:xfrm>
            <a:off x="3513909" y="2479634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374137" y="3337384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537897" y="4938783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>
            <a:off x="3365741" y="2380847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2229" y="2215719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46636" y="242294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U ターン矢印 21"/>
          <p:cNvSpPr/>
          <p:nvPr/>
        </p:nvSpPr>
        <p:spPr>
          <a:xfrm>
            <a:off x="3537897" y="4057645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U ターン矢印 22"/>
          <p:cNvSpPr/>
          <p:nvPr/>
        </p:nvSpPr>
        <p:spPr>
          <a:xfrm>
            <a:off x="3421674" y="3974002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13192" y="3820113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61626" y="4002307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U ターン矢印 27"/>
          <p:cNvSpPr/>
          <p:nvPr/>
        </p:nvSpPr>
        <p:spPr>
          <a:xfrm rot="10800000" flipH="1">
            <a:off x="3513907" y="3305436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rot="10800000" flipH="1">
            <a:off x="3440572" y="4969919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レンガ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と植木</a:t>
            </a:r>
            <a:r>
              <a:rPr lang="ja-JP" altLang="en-US" sz="2400" b="1" dirty="0" err="1" smtClean="0">
                <a:solidFill>
                  <a:schemeClr val="bg1"/>
                </a:solidFill>
              </a:rPr>
              <a:t>ばち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で、積む数と高さの関係を調べ、くらべよう。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681824" y="5471177"/>
            <a:ext cx="1358536" cy="61903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731520" y="5244196"/>
            <a:ext cx="6949440" cy="1498103"/>
          </a:xfrm>
          <a:prstGeom prst="wedgeRoundRectCallout">
            <a:avLst>
              <a:gd name="adj1" fmla="val 53676"/>
              <a:gd name="adj2" fmla="val -26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レンガの数が、</a:t>
            </a:r>
            <a:r>
              <a:rPr lang="en-US" altLang="ja-JP" dirty="0"/>
              <a:t>2</a:t>
            </a:r>
            <a:r>
              <a:rPr lang="ja-JP" altLang="en-US" dirty="0"/>
              <a:t>倍</a:t>
            </a:r>
            <a:r>
              <a:rPr lang="en-US" altLang="ja-JP" dirty="0"/>
              <a:t>3</a:t>
            </a:r>
            <a:r>
              <a:rPr lang="ja-JP" altLang="en-US" dirty="0"/>
              <a:t>倍になると、それにともなって全体の高さも</a:t>
            </a:r>
            <a:r>
              <a:rPr lang="en-US" altLang="ja-JP" dirty="0"/>
              <a:t>2</a:t>
            </a:r>
            <a:r>
              <a:rPr lang="ja-JP" altLang="en-US" dirty="0"/>
              <a:t>倍</a:t>
            </a:r>
            <a:r>
              <a:rPr lang="en-US" altLang="ja-JP" dirty="0"/>
              <a:t>3</a:t>
            </a:r>
            <a:r>
              <a:rPr lang="ja-JP" altLang="en-US" dirty="0"/>
              <a:t>倍になります。このようなとき、レンガの全体の高さは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レンガ</a:t>
            </a:r>
            <a:r>
              <a:rPr lang="ja-JP" altLang="en-US" dirty="0"/>
              <a:t>の数に比例するといいます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表の　　　　、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倍などは必ず書きましょう。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617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／２０（水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）　Ｐ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２８．２９．３０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1045028" y="2615182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レンガの数（個）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/>
          </p:nvPr>
        </p:nvGraphicFramePr>
        <p:xfrm>
          <a:off x="1045028" y="4226403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07658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72342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植木</a:t>
                      </a:r>
                      <a:r>
                        <a:rPr kumimoji="1" lang="ja-JP" altLang="en-US" sz="1800" b="1" dirty="0" err="1" smtClean="0">
                          <a:solidFill>
                            <a:schemeClr val="bg1"/>
                          </a:solidFill>
                        </a:rPr>
                        <a:t>ばちの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31520" y="206247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レンガの数と全体の高さの関係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1520" y="358095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植木</a:t>
            </a:r>
            <a:r>
              <a:rPr kumimoji="1" lang="ja-JP" altLang="en-US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91349" y="862149"/>
            <a:ext cx="4532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イ　レンガが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　　　の高さは、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倍、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倍になる。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ウ　植木</a:t>
            </a:r>
            <a:r>
              <a:rPr kumimoji="1" lang="ja-JP" altLang="en-US" sz="2000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数が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倍になると、全体の高さは、３ずつ増えている。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r>
              <a:rPr lang="ja-JP" altLang="en-US" sz="2000" b="1" dirty="0">
                <a:solidFill>
                  <a:schemeClr val="bg1"/>
                </a:solidFill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　　　　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倍、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倍にならない。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U ターン矢印 1"/>
          <p:cNvSpPr/>
          <p:nvPr/>
        </p:nvSpPr>
        <p:spPr>
          <a:xfrm>
            <a:off x="3513909" y="2479634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374137" y="3337384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537897" y="4938783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>
            <a:off x="3365741" y="2380847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2229" y="2215719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46636" y="242294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U ターン矢印 21"/>
          <p:cNvSpPr/>
          <p:nvPr/>
        </p:nvSpPr>
        <p:spPr>
          <a:xfrm>
            <a:off x="3537897" y="4057645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U ターン矢印 22"/>
          <p:cNvSpPr/>
          <p:nvPr/>
        </p:nvSpPr>
        <p:spPr>
          <a:xfrm>
            <a:off x="3421674" y="3974002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13192" y="3820113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61626" y="4002307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U ターン矢印 27"/>
          <p:cNvSpPr/>
          <p:nvPr/>
        </p:nvSpPr>
        <p:spPr>
          <a:xfrm rot="10800000" flipH="1">
            <a:off x="3513907" y="3305436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rot="10800000" flipH="1">
            <a:off x="3440572" y="4969919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40648" y="3284033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42229" y="3365017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216474">
            <a:off x="8228474" y="2743150"/>
            <a:ext cx="378823" cy="42462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05894" y="3106551"/>
            <a:ext cx="184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比例しない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9290627" y="1262259"/>
            <a:ext cx="378823" cy="42462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604135" y="1281238"/>
            <a:ext cx="1452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比例する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5" name="U ターン矢印 34"/>
          <p:cNvSpPr/>
          <p:nvPr/>
        </p:nvSpPr>
        <p:spPr>
          <a:xfrm>
            <a:off x="2205486" y="6294793"/>
            <a:ext cx="547427" cy="197103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4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レンガ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と植木</a:t>
            </a:r>
            <a:r>
              <a:rPr lang="ja-JP" altLang="en-US" sz="2400" b="1" dirty="0" err="1" smtClean="0">
                <a:solidFill>
                  <a:schemeClr val="bg1"/>
                </a:solidFill>
              </a:rPr>
              <a:t>ばち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で、積む数と高さの関係を調べ、くらべよう。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810094" y="5570249"/>
            <a:ext cx="1109397" cy="505514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731520" y="5406465"/>
            <a:ext cx="6949440" cy="929022"/>
          </a:xfrm>
          <a:prstGeom prst="wedgeRoundRectCallout">
            <a:avLst>
              <a:gd name="adj1" fmla="val 53676"/>
              <a:gd name="adj2" fmla="val -26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  <a:p>
            <a:pPr algn="ctr"/>
            <a:r>
              <a:rPr lang="ja-JP" altLang="en-US" dirty="0" smtClean="0"/>
              <a:t>まとめ</a:t>
            </a:r>
            <a:r>
              <a:rPr lang="ja-JP" altLang="en-US" dirty="0"/>
              <a:t>です。</a:t>
            </a:r>
            <a:endParaRPr lang="en-US" altLang="ja-JP" dirty="0"/>
          </a:p>
          <a:p>
            <a:pPr algn="ctr"/>
            <a:r>
              <a:rPr lang="ja-JP" altLang="en-US" dirty="0"/>
              <a:t>練習問題２に取り組みましょう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表</a:t>
            </a:r>
            <a:r>
              <a:rPr lang="ja-JP" altLang="en-US" dirty="0"/>
              <a:t>の　　　　、</a:t>
            </a:r>
            <a:r>
              <a:rPr lang="en-US" altLang="ja-JP" dirty="0"/>
              <a:t>2</a:t>
            </a:r>
            <a:r>
              <a:rPr lang="ja-JP" altLang="en-US" dirty="0"/>
              <a:t>倍、</a:t>
            </a:r>
            <a:r>
              <a:rPr lang="en-US" altLang="ja-JP" dirty="0"/>
              <a:t>3</a:t>
            </a:r>
            <a:r>
              <a:rPr lang="ja-JP" altLang="en-US" dirty="0"/>
              <a:t>倍などは必ず書きましょう。</a:t>
            </a:r>
            <a:endParaRPr lang="en-US" altLang="ja-JP" dirty="0"/>
          </a:p>
          <a:p>
            <a:pPr algn="ctr"/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473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／２０（水）Ｐ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２８．２９．３０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1045028" y="2615182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レンガの数（個）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/>
          </p:nvPr>
        </p:nvGraphicFramePr>
        <p:xfrm>
          <a:off x="1045028" y="4226403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507658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572342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植木</a:t>
                      </a:r>
                      <a:r>
                        <a:rPr kumimoji="1" lang="ja-JP" altLang="en-US" sz="1800" b="1" dirty="0" err="1" smtClean="0">
                          <a:solidFill>
                            <a:schemeClr val="bg1"/>
                          </a:solidFill>
                        </a:rPr>
                        <a:t>ばちの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数（個）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全体の高さ（ｃｍ）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31520" y="206247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レンガの数と全体の高さの関係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1520" y="358095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植木</a:t>
            </a:r>
            <a:r>
              <a:rPr kumimoji="1" lang="ja-JP" altLang="en-US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数と全体の高さの関係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91349" y="862149"/>
            <a:ext cx="4532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イ　レンガが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　　　の高さは、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倍、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倍になる。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ウ　植木</a:t>
            </a:r>
            <a:r>
              <a:rPr kumimoji="1" lang="ja-JP" altLang="en-US" sz="2000" b="1" dirty="0" err="1" smtClean="0">
                <a:solidFill>
                  <a:schemeClr val="bg1"/>
                </a:solidFill>
              </a:rPr>
              <a:t>ばちの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数が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倍になると、全体の高さは、３ずつ増えている。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r>
              <a:rPr lang="ja-JP" altLang="en-US" sz="2000" b="1" dirty="0">
                <a:solidFill>
                  <a:schemeClr val="bg1"/>
                </a:solidFill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　　　　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2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倍、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3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倍にならない。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U ターン矢印 1"/>
          <p:cNvSpPr/>
          <p:nvPr/>
        </p:nvSpPr>
        <p:spPr>
          <a:xfrm>
            <a:off x="3513909" y="2479634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374137" y="3337384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537897" y="4938783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>
            <a:off x="3365741" y="2380847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2229" y="2215719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46636" y="242294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U ターン矢印 21"/>
          <p:cNvSpPr/>
          <p:nvPr/>
        </p:nvSpPr>
        <p:spPr>
          <a:xfrm>
            <a:off x="3537897" y="4057645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U ターン矢印 22"/>
          <p:cNvSpPr/>
          <p:nvPr/>
        </p:nvSpPr>
        <p:spPr>
          <a:xfrm>
            <a:off x="3421674" y="3974002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13192" y="3820113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61626" y="4002307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U ターン矢印 27"/>
          <p:cNvSpPr/>
          <p:nvPr/>
        </p:nvSpPr>
        <p:spPr>
          <a:xfrm rot="10800000" flipH="1">
            <a:off x="3513907" y="3305436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rot="10800000" flipH="1">
            <a:off x="3440572" y="4969919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40648" y="3284033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42229" y="3365017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216474">
            <a:off x="8228474" y="2743150"/>
            <a:ext cx="378823" cy="42462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05894" y="3106551"/>
            <a:ext cx="184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比例しない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9290627" y="1262259"/>
            <a:ext cx="378823" cy="42462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604135" y="1281238"/>
            <a:ext cx="1452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比例する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169555" y="3525254"/>
            <a:ext cx="3276549" cy="15696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まとめ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表に整理して調べると、比例しているかどうかわかる。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sp>
        <p:nvSpPr>
          <p:cNvPr id="35" name="U ターン矢印 34"/>
          <p:cNvSpPr/>
          <p:nvPr/>
        </p:nvSpPr>
        <p:spPr>
          <a:xfrm>
            <a:off x="2179361" y="5999893"/>
            <a:ext cx="547427" cy="197103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6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レンガ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と植木</a:t>
            </a:r>
            <a:r>
              <a:rPr lang="ja-JP" altLang="en-US" sz="2400" b="1" dirty="0" err="1" smtClean="0">
                <a:solidFill>
                  <a:schemeClr val="bg1"/>
                </a:solidFill>
              </a:rPr>
              <a:t>ばち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で、積む数と高さの関係を調べ、くらべよう。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13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５</a:t>
            </a:r>
            <a:r>
              <a:rPr lang="ja-JP" altLang="en-US" sz="2000" b="1" dirty="0">
                <a:solidFill>
                  <a:schemeClr val="bg1"/>
                </a:solidFill>
              </a:rPr>
              <a:t>／２０（水）Ｐ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２８．２９．３０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6026"/>
              </p:ext>
            </p:extLst>
          </p:nvPr>
        </p:nvGraphicFramePr>
        <p:xfrm>
          <a:off x="1045029" y="2463542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668834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298023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高さ（ｃｍ）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体積（㎤）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60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120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31520" y="2062478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練習問題２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58095" y="3789119"/>
            <a:ext cx="5027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　</a:t>
            </a:r>
            <a:r>
              <a:rPr lang="ja-JP" altLang="en-US" b="1" dirty="0" smtClean="0">
                <a:solidFill>
                  <a:schemeClr val="bg1"/>
                </a:solidFill>
              </a:rPr>
              <a:t>高さが、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倍になると、それにともなって体積も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倍になるので、直方体の体積は、高さに比例する</a:t>
            </a:r>
            <a:r>
              <a:rPr lang="ja-JP" altLang="en-US" b="1" dirty="0">
                <a:solidFill>
                  <a:schemeClr val="bg1"/>
                </a:solidFill>
              </a:rPr>
              <a:t>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8" name="U ターン矢印 7"/>
          <p:cNvSpPr/>
          <p:nvPr/>
        </p:nvSpPr>
        <p:spPr>
          <a:xfrm>
            <a:off x="3513910" y="2294069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U ターン矢印 9"/>
          <p:cNvSpPr/>
          <p:nvPr/>
        </p:nvSpPr>
        <p:spPr>
          <a:xfrm>
            <a:off x="3401846" y="2212655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26578" y="2247144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81418" y="2150404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526970" y="3187869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410242" y="3221774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61337" y="3152382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42228" y="3300850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855</Words>
  <Application>Microsoft Office PowerPoint</Application>
  <PresentationFormat>ワイド画面</PresentationFormat>
  <Paragraphs>190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150</cp:revision>
  <cp:lastPrinted>2020-05-07T03:38:48Z</cp:lastPrinted>
  <dcterms:created xsi:type="dcterms:W3CDTF">2020-04-30T00:14:24Z</dcterms:created>
  <dcterms:modified xsi:type="dcterms:W3CDTF">2020-05-18T04:37:21Z</dcterms:modified>
</cp:coreProperties>
</file>